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sldIdLst>
    <p:sldId id="489" r:id="rId2"/>
    <p:sldId id="491" r:id="rId3"/>
    <p:sldId id="492" r:id="rId4"/>
    <p:sldId id="499" r:id="rId5"/>
    <p:sldId id="497" r:id="rId6"/>
    <p:sldId id="498" r:id="rId7"/>
    <p:sldId id="501" r:id="rId8"/>
    <p:sldId id="502" r:id="rId9"/>
    <p:sldId id="505" r:id="rId10"/>
    <p:sldId id="506" r:id="rId11"/>
    <p:sldId id="493" r:id="rId12"/>
    <p:sldId id="507" r:id="rId13"/>
    <p:sldId id="508" r:id="rId14"/>
    <p:sldId id="494" r:id="rId15"/>
    <p:sldId id="504" r:id="rId16"/>
    <p:sldId id="503" r:id="rId17"/>
    <p:sldId id="495" r:id="rId18"/>
    <p:sldId id="490" r:id="rId19"/>
  </p:sldIdLst>
  <p:sldSz cx="6858000" cy="51435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2AD6B"/>
    <a:srgbClr val="FF2F23"/>
    <a:srgbClr val="FF4315"/>
    <a:srgbClr val="FF3026"/>
    <a:srgbClr val="FE2F25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6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352" y="184"/>
      </p:cViewPr>
      <p:guideLst>
        <p:guide orient="horz" pos="2160"/>
        <p:guide pos="288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1487-EE72-42FA-8E31-7BED8BCE119E}" type="datetimeFigureOut">
              <a:rPr lang="ru-RU" smtClean="0"/>
              <a:pPr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6820-EFEF-4F7F-8E42-3E3C217ED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7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1487-EE72-42FA-8E31-7BED8BCE119E}" type="datetimeFigureOut">
              <a:rPr lang="ru-RU" smtClean="0"/>
              <a:pPr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6820-EFEF-4F7F-8E42-3E3C217ED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9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1487-EE72-42FA-8E31-7BED8BCE119E}" type="datetimeFigureOut">
              <a:rPr lang="ru-RU" smtClean="0"/>
              <a:pPr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6820-EFEF-4F7F-8E42-3E3C217ED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4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1487-EE72-42FA-8E31-7BED8BCE119E}" type="datetimeFigureOut">
              <a:rPr lang="ru-RU" smtClean="0"/>
              <a:pPr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6820-EFEF-4F7F-8E42-3E3C217ED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27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1487-EE72-42FA-8E31-7BED8BCE119E}" type="datetimeFigureOut">
              <a:rPr lang="ru-RU" smtClean="0"/>
              <a:pPr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6820-EFEF-4F7F-8E42-3E3C217ED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7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1487-EE72-42FA-8E31-7BED8BCE119E}" type="datetimeFigureOut">
              <a:rPr lang="ru-RU" smtClean="0"/>
              <a:pPr/>
              <a:t>17.05.17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6820-EFEF-4F7F-8E42-3E3C217ED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38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1487-EE72-42FA-8E31-7BED8BCE119E}" type="datetimeFigureOut">
              <a:rPr lang="ru-RU" smtClean="0"/>
              <a:pPr/>
              <a:t>17.05.17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6820-EFEF-4F7F-8E42-3E3C217ED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31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1487-EE72-42FA-8E31-7BED8BCE119E}" type="datetimeFigureOut">
              <a:rPr lang="ru-RU" smtClean="0"/>
              <a:pPr/>
              <a:t>17.05.17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6820-EFEF-4F7F-8E42-3E3C217ED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0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1487-EE72-42FA-8E31-7BED8BCE119E}" type="datetimeFigureOut">
              <a:rPr lang="ru-RU" smtClean="0"/>
              <a:pPr/>
              <a:t>17.05.17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6820-EFEF-4F7F-8E42-3E3C217ED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9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1487-EE72-42FA-8E31-7BED8BCE119E}" type="datetimeFigureOut">
              <a:rPr lang="ru-RU" smtClean="0"/>
              <a:pPr/>
              <a:t>17.05.17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6820-EFEF-4F7F-8E42-3E3C217ED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60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1487-EE72-42FA-8E31-7BED8BCE119E}" type="datetimeFigureOut">
              <a:rPr lang="ru-RU" smtClean="0"/>
              <a:pPr/>
              <a:t>17.05.17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96820-EFEF-4F7F-8E42-3E3C217ED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4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1487-EE72-42FA-8E31-7BED8BCE119E}" type="datetimeFigureOut">
              <a:rPr lang="ru-RU" smtClean="0"/>
              <a:pPr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96820-EFEF-4F7F-8E42-3E3C217EDC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6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" y="0"/>
            <a:ext cx="6870722" cy="5143500"/>
          </a:xfrm>
        </p:spPr>
      </p:pic>
      <p:sp>
        <p:nvSpPr>
          <p:cNvPr id="6" name="Прямоугольник 5"/>
          <p:cNvSpPr/>
          <p:nvPr/>
        </p:nvSpPr>
        <p:spPr>
          <a:xfrm>
            <a:off x="3336632" y="238708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altLang="ru-RU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284" y="1246293"/>
            <a:ext cx="6858000" cy="1435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dirty="0">
                <a:solidFill>
                  <a:schemeClr val="bg1"/>
                </a:solidFill>
                <a:latin typeface="Calibri" panose="020F0502020204030204" pitchFamily="34" charset="0"/>
              </a:rPr>
              <a:t>Тема доклада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85" y="2830251"/>
            <a:ext cx="6857715" cy="1200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Фамилия Имя</a:t>
            </a:r>
            <a:b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Название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369310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Кластеризация – привязка через маркеры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04" y="1970748"/>
            <a:ext cx="5727591" cy="18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38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Основной порядок действий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488" y="1369218"/>
            <a:ext cx="5915025" cy="371078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Сбор из всех возможных источников</a:t>
            </a:r>
          </a:p>
          <a:p>
            <a:endParaRPr lang="ru-RU" dirty="0"/>
          </a:p>
          <a:p>
            <a:r>
              <a:rPr lang="ru-RU" dirty="0" err="1" smtClean="0"/>
              <a:t>Валидация</a:t>
            </a:r>
            <a:r>
              <a:rPr lang="ru-RU" dirty="0" smtClean="0"/>
              <a:t> запросов</a:t>
            </a:r>
          </a:p>
          <a:p>
            <a:endParaRPr lang="ru-RU" dirty="0"/>
          </a:p>
          <a:p>
            <a:r>
              <a:rPr lang="ru-RU" dirty="0" smtClean="0"/>
              <a:t>Тематическая классификация и отсев лишних</a:t>
            </a:r>
          </a:p>
          <a:p>
            <a:endParaRPr lang="ru-RU" dirty="0"/>
          </a:p>
          <a:p>
            <a:r>
              <a:rPr lang="ru-RU" dirty="0" smtClean="0"/>
              <a:t>Использование базы с </a:t>
            </a:r>
            <a:r>
              <a:rPr lang="en-US" dirty="0" smtClean="0"/>
              <a:t>SERP </a:t>
            </a:r>
            <a:r>
              <a:rPr lang="ru-RU" dirty="0" smtClean="0"/>
              <a:t>для расширения.</a:t>
            </a:r>
          </a:p>
          <a:p>
            <a:endParaRPr lang="ru-RU" dirty="0"/>
          </a:p>
          <a:p>
            <a:r>
              <a:rPr lang="ru-RU" dirty="0" err="1" smtClean="0"/>
              <a:t>Валидация</a:t>
            </a:r>
            <a:r>
              <a:rPr lang="ru-RU" dirty="0" smtClean="0"/>
              <a:t> –</a:t>
            </a:r>
            <a:r>
              <a:rPr lang="en-US" dirty="0" smtClean="0"/>
              <a:t>&gt; </a:t>
            </a:r>
            <a:r>
              <a:rPr lang="ru-RU" dirty="0" err="1" smtClean="0"/>
              <a:t>Класификация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Типизация запросов</a:t>
            </a:r>
          </a:p>
          <a:p>
            <a:endParaRPr lang="ru-RU" dirty="0"/>
          </a:p>
          <a:p>
            <a:r>
              <a:rPr lang="ru-RU" dirty="0" smtClean="0"/>
              <a:t>Кластеризация</a:t>
            </a:r>
          </a:p>
          <a:p>
            <a:endParaRPr lang="ru-RU" dirty="0"/>
          </a:p>
          <a:p>
            <a:r>
              <a:rPr lang="ru-RU" dirty="0" smtClean="0"/>
              <a:t>Обработка кластеризации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567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кластеризации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2 вида ошибок кластеризации: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/>
              <a:t>В один кластер попали несовместимые запросы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ru-RU" dirty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/>
              <a:t>Совместимые запросы попали в разные кластеры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ru-RU" dirty="0"/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hard-</a:t>
            </a:r>
            <a:r>
              <a:rPr lang="ru-RU" dirty="0" smtClean="0"/>
              <a:t>кластеризация: минимизация 1й ошибки, 2я как получится.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Soft-</a:t>
            </a:r>
            <a:r>
              <a:rPr lang="ru-RU" dirty="0" smtClean="0"/>
              <a:t>кластеризация: есть оба вида ошибок.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702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Обработка кластеризации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Soft:</a:t>
            </a: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dirty="0" smtClean="0"/>
              <a:t>- Ручное удаление лишних запросов из кластеров.</a:t>
            </a:r>
            <a:endParaRPr lang="ru-RU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/>
              <a:t>Объединение кластеров.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 smtClean="0"/>
              <a:t>Hard: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/>
              <a:t>Объединение кластеров.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b="1" dirty="0" smtClean="0"/>
              <a:t>Правила объединения кластеров: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ru-RU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/>
              <a:t>Запросы одинаковы по всем возможным типам.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dirty="0" smtClean="0"/>
              <a:t>Оптимизация страницы допускает все необходимые вхождения.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832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работы с магазином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b="1" dirty="0" smtClean="0"/>
              <a:t>Первый этап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ru-RU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dirty="0" smtClean="0"/>
              <a:t>Ручное формирование каталога под семантику.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ru-RU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dirty="0" smtClean="0"/>
              <a:t>Шаблонные типы страниц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ru-RU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dirty="0" smtClean="0"/>
              <a:t>Базовый сбор </a:t>
            </a:r>
            <a:r>
              <a:rPr lang="ru-RU" dirty="0" err="1" smtClean="0"/>
              <a:t>смантики</a:t>
            </a:r>
            <a:endParaRPr lang="ru-RU" dirty="0" smtClean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ru-RU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dirty="0" smtClean="0"/>
              <a:t>Привязка через «маркеры»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ru-RU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/>
              <a:t>Второй этап</a:t>
            </a:r>
            <a:endParaRPr lang="ru-RU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 smtClean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Проработка отдельных категорий (по основному методу)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16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работы с сайтом услуг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487" y="1428486"/>
            <a:ext cx="5915025" cy="3263504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b="1" dirty="0" smtClean="0"/>
              <a:t>Правильно: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dirty="0" smtClean="0"/>
              <a:t>Общий порядок сбора семантики.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b="1" dirty="0" smtClean="0"/>
              <a:t>Неправильно: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ru-RU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dirty="0" smtClean="0"/>
              <a:t>Привязка семантики к существующей структуре без её переработки.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495920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Сезонный спрос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Отказ от работы с </a:t>
            </a:r>
            <a:r>
              <a:rPr lang="en-US" dirty="0" err="1" smtClean="0"/>
              <a:t>wordstat</a:t>
            </a:r>
            <a:r>
              <a:rPr lang="en-US" dirty="0" smtClean="0"/>
              <a:t> </a:t>
            </a:r>
            <a:r>
              <a:rPr lang="ru-RU" dirty="0" smtClean="0"/>
              <a:t>в «мертвый сезон»</a:t>
            </a:r>
          </a:p>
          <a:p>
            <a:endParaRPr lang="ru-RU" dirty="0" smtClean="0"/>
          </a:p>
          <a:p>
            <a:r>
              <a:rPr lang="ru-RU" dirty="0" smtClean="0"/>
              <a:t>Построение матриц сезонности спроса: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71" y="2812619"/>
            <a:ext cx="5933972" cy="123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10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как </a:t>
            </a:r>
            <a:r>
              <a:rPr lang="ru-RU" smtClean="0"/>
              <a:t>же дальше?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487" y="1665553"/>
            <a:ext cx="5915025" cy="3263504"/>
          </a:xfrm>
        </p:spPr>
        <p:txBody>
          <a:bodyPr/>
          <a:lstStyle/>
          <a:p>
            <a:r>
              <a:rPr lang="ru-RU" dirty="0" smtClean="0"/>
              <a:t>Периодическая </a:t>
            </a:r>
            <a:r>
              <a:rPr lang="ru-RU" dirty="0" err="1" smtClean="0"/>
              <a:t>пересборка</a:t>
            </a:r>
            <a:r>
              <a:rPr lang="ru-RU" dirty="0" smtClean="0"/>
              <a:t> частотности.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Периодическое расширение и актуализация ядра.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Отслеживание изменений типов запросов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264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6858000" cy="513397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84" y="1248685"/>
            <a:ext cx="6858000" cy="1440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3200" dirty="0">
                <a:solidFill>
                  <a:schemeClr val="bg1"/>
                </a:solidFill>
                <a:latin typeface="Calibri" panose="020F0502020204030204" pitchFamily="34" charset="0"/>
              </a:rPr>
              <a:t>Вопросы?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" y="2830250"/>
            <a:ext cx="6857715" cy="1727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altLang="ru-RU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Чекушин</a:t>
            </a:r>
            <a:r>
              <a:rPr lang="ru-RU" alt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Алексей</a:t>
            </a:r>
            <a: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alt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Just-</a:t>
            </a:r>
            <a:r>
              <a:rPr lang="en-US" altLang="ru-R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Magic.org</a:t>
            </a:r>
            <a:r>
              <a:rPr lang="en-US" alt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altLang="ru-RU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</a:br>
            <a:r>
              <a:rPr lang="en-US" altLang="ru-RU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a.chekushin@just-magic.org</a:t>
            </a:r>
            <a:endParaRPr lang="ru-RU" altLang="ru-RU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7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чем сегодня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dirty="0"/>
              <a:t>О чем </a:t>
            </a:r>
            <a:r>
              <a:rPr lang="ru-RU" b="1" dirty="0" smtClean="0"/>
              <a:t>будет</a:t>
            </a:r>
            <a:r>
              <a:rPr lang="ru-RU" b="1" dirty="0"/>
              <a:t>.</a:t>
            </a:r>
          </a:p>
          <a:p>
            <a:endParaRPr lang="ru-RU" dirty="0"/>
          </a:p>
          <a:p>
            <a:r>
              <a:rPr lang="ru-RU" dirty="0" smtClean="0"/>
              <a:t>Какие есть актуальные методики по работе с </a:t>
            </a:r>
            <a:r>
              <a:rPr lang="ru-RU" dirty="0" err="1" smtClean="0"/>
              <a:t>семантом</a:t>
            </a:r>
            <a:endParaRPr lang="ru-RU" dirty="0"/>
          </a:p>
          <a:p>
            <a:r>
              <a:rPr lang="ru-RU" dirty="0" smtClean="0"/>
              <a:t>Как их правильно применять для разных случаев</a:t>
            </a: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О чем не будет.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dirty="0" smtClean="0"/>
              <a:t>Формулы </a:t>
            </a:r>
            <a:r>
              <a:rPr lang="ru-RU" dirty="0" smtClean="0">
                <a:sym typeface="Wingdings"/>
              </a:rPr>
              <a:t></a:t>
            </a:r>
            <a:endParaRPr lang="ru-RU" dirty="0"/>
          </a:p>
          <a:p>
            <a:r>
              <a:rPr lang="ru-RU" dirty="0" smtClean="0"/>
              <a:t>Подробного разбора методик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0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Рассматриваемые методики и инструменты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Парсинг</a:t>
            </a:r>
            <a:r>
              <a:rPr lang="ru-RU" dirty="0" smtClean="0"/>
              <a:t> открытых источников (Подсказки, </a:t>
            </a:r>
            <a:r>
              <a:rPr lang="ru-RU" dirty="0" err="1" smtClean="0"/>
              <a:t>Вордстат</a:t>
            </a:r>
            <a:r>
              <a:rPr lang="ru-RU" dirty="0" smtClean="0"/>
              <a:t>, Вебмастер, Метрика).</a:t>
            </a:r>
          </a:p>
          <a:p>
            <a:endParaRPr lang="ru-RU" dirty="0" smtClean="0"/>
          </a:p>
          <a:p>
            <a:r>
              <a:rPr lang="ru-RU" dirty="0" smtClean="0"/>
              <a:t>Базы запросов (с </a:t>
            </a:r>
            <a:r>
              <a:rPr lang="en-US" dirty="0" smtClean="0"/>
              <a:t>SERP </a:t>
            </a:r>
            <a:r>
              <a:rPr lang="ru-RU" dirty="0" smtClean="0"/>
              <a:t>и Без).</a:t>
            </a:r>
          </a:p>
          <a:p>
            <a:endParaRPr lang="ru-RU" dirty="0" smtClean="0"/>
          </a:p>
          <a:p>
            <a:r>
              <a:rPr lang="ru-RU" dirty="0" err="1" smtClean="0"/>
              <a:t>Валидация</a:t>
            </a:r>
            <a:r>
              <a:rPr lang="ru-RU" dirty="0" smtClean="0"/>
              <a:t> запросов (наличие в подсказках, частотность)</a:t>
            </a:r>
          </a:p>
          <a:p>
            <a:endParaRPr lang="ru-RU" dirty="0" smtClean="0"/>
          </a:p>
          <a:p>
            <a:r>
              <a:rPr lang="ru-RU" dirty="0" smtClean="0"/>
              <a:t>Определение типа (Комм, ГЗ/ГНЗ, </a:t>
            </a:r>
            <a:r>
              <a:rPr lang="en-US" dirty="0" err="1" smtClean="0"/>
              <a:t>Nav</a:t>
            </a:r>
            <a:r>
              <a:rPr lang="en-US" dirty="0" smtClean="0"/>
              <a:t>, </a:t>
            </a:r>
            <a:r>
              <a:rPr lang="ru-RU" dirty="0" smtClean="0"/>
              <a:t>Доля морд, и т.п.)</a:t>
            </a:r>
          </a:p>
          <a:p>
            <a:endParaRPr lang="ru-RU" dirty="0" smtClean="0"/>
          </a:p>
          <a:p>
            <a:r>
              <a:rPr lang="ru-RU" dirty="0" smtClean="0"/>
              <a:t>Кластеризация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21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Валидация</a:t>
            </a:r>
            <a:r>
              <a:rPr lang="ru-RU" dirty="0" smtClean="0"/>
              <a:t> запросов (через подсказки)</a:t>
            </a:r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1268016"/>
            <a:ext cx="3823263" cy="923663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" y="2343852"/>
            <a:ext cx="5781398" cy="886717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8" y="3590556"/>
            <a:ext cx="6252886" cy="110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7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Базы с </a:t>
            </a:r>
            <a:r>
              <a:rPr lang="en-US" dirty="0" smtClean="0"/>
              <a:t>SERP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342703" y="2447203"/>
            <a:ext cx="2172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«отели </a:t>
            </a:r>
            <a:r>
              <a:rPr lang="ru-RU" b="1" dirty="0" err="1"/>
              <a:t>пицунды</a:t>
            </a:r>
            <a:r>
              <a:rPr lang="ru-RU" b="1" dirty="0"/>
              <a:t>»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006601" y="2831603"/>
            <a:ext cx="541866" cy="597397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4973" y="3549551"/>
            <a:ext cx="217259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75" dirty="0"/>
              <a:t>«гостиницы в </a:t>
            </a:r>
            <a:r>
              <a:rPr lang="ru-RU" sz="1575" dirty="0" err="1"/>
              <a:t>пицунде</a:t>
            </a:r>
            <a:r>
              <a:rPr lang="ru-RU" sz="1575" dirty="0"/>
              <a:t>»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846910" y="2831603"/>
            <a:ext cx="549176" cy="607326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846910" y="1880639"/>
            <a:ext cx="549176" cy="530746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897809" y="1509748"/>
            <a:ext cx="2886496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75" dirty="0"/>
              <a:t>«отели </a:t>
            </a:r>
            <a:r>
              <a:rPr lang="ru-RU" sz="1575" dirty="0" err="1"/>
              <a:t>абхазии</a:t>
            </a:r>
            <a:r>
              <a:rPr lang="ru-RU" sz="1575" dirty="0"/>
              <a:t> </a:t>
            </a:r>
            <a:r>
              <a:rPr lang="ru-RU" sz="1575" dirty="0" err="1"/>
              <a:t>пицунда</a:t>
            </a:r>
            <a:r>
              <a:rPr lang="ru-RU" sz="1575" dirty="0"/>
              <a:t> цены»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29000" y="3549551"/>
            <a:ext cx="3532698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575" dirty="0"/>
              <a:t>«отели и гостиницы в </a:t>
            </a:r>
            <a:r>
              <a:rPr lang="ru-RU" sz="1575" dirty="0" err="1"/>
              <a:t>пицунде</a:t>
            </a:r>
            <a:r>
              <a:rPr lang="ru-RU" sz="1575" dirty="0"/>
              <a:t> у моря»</a:t>
            </a:r>
          </a:p>
        </p:txBody>
      </p:sp>
    </p:spTree>
    <p:extLst>
      <p:ext uri="{BB962C8B-B14F-4D97-AF65-F5344CB8AC3E}">
        <p14:creationId xmlns:p14="http://schemas.microsoft.com/office/powerpoint/2010/main" val="1760466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Базы с </a:t>
            </a:r>
            <a:r>
              <a:rPr lang="en-US" dirty="0" smtClean="0"/>
              <a:t>SERP –</a:t>
            </a:r>
            <a:r>
              <a:rPr lang="ru-RU" dirty="0" smtClean="0"/>
              <a:t> принцип работы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1593949"/>
            <a:ext cx="5286375" cy="26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Тематическая классификация</a:t>
            </a:r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7" y="1268016"/>
            <a:ext cx="6421570" cy="332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64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Типизация запросов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2067221"/>
            <a:ext cx="5486400" cy="13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5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" y="104510"/>
            <a:ext cx="5915025" cy="994172"/>
          </a:xfrm>
        </p:spPr>
        <p:txBody>
          <a:bodyPr/>
          <a:lstStyle/>
          <a:p>
            <a:r>
              <a:rPr lang="ru-RU" dirty="0" smtClean="0"/>
              <a:t>Кластеризация</a:t>
            </a:r>
            <a:endParaRPr lang="ru-RU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1263133"/>
            <a:ext cx="6175694" cy="30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656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38417</TotalTime>
  <Words>337</Words>
  <Application>Microsoft Macintosh PowerPoint</Application>
  <PresentationFormat>Другой</PresentationFormat>
  <Paragraphs>113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Wingdings</vt:lpstr>
      <vt:lpstr>Arial</vt:lpstr>
      <vt:lpstr>Тема Office</vt:lpstr>
      <vt:lpstr>Презентация PowerPoint</vt:lpstr>
      <vt:lpstr>О чем сегодня</vt:lpstr>
      <vt:lpstr>Рассматриваемые методики и инструменты</vt:lpstr>
      <vt:lpstr>Валидация запросов (через подсказки)</vt:lpstr>
      <vt:lpstr>Базы с SERP</vt:lpstr>
      <vt:lpstr>Базы с SERP – принцип работы</vt:lpstr>
      <vt:lpstr>Тематическая классификация</vt:lpstr>
      <vt:lpstr>Типизация запросов</vt:lpstr>
      <vt:lpstr>Кластеризация</vt:lpstr>
      <vt:lpstr>Кластеризация – привязка через маркеры</vt:lpstr>
      <vt:lpstr>Основной порядок действий</vt:lpstr>
      <vt:lpstr>Обработка кластеризации</vt:lpstr>
      <vt:lpstr>Обработка кластеризации</vt:lpstr>
      <vt:lpstr>Особенности работы с магазином</vt:lpstr>
      <vt:lpstr>Особенности работы с сайтом услуг</vt:lpstr>
      <vt:lpstr>Сезонный спрос</vt:lpstr>
      <vt:lpstr>А как же дальше?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Алексей Чекушин</cp:lastModifiedBy>
  <cp:revision>310</cp:revision>
  <dcterms:created xsi:type="dcterms:W3CDTF">2015-08-28T07:10:35Z</dcterms:created>
  <dcterms:modified xsi:type="dcterms:W3CDTF">2017-05-17T10:03:38Z</dcterms:modified>
</cp:coreProperties>
</file>